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7" r:id="rId6"/>
    <p:sldId id="261" r:id="rId7"/>
    <p:sldId id="271" r:id="rId8"/>
    <p:sldId id="260" r:id="rId9"/>
    <p:sldId id="263" r:id="rId10"/>
    <p:sldId id="264" r:id="rId11"/>
    <p:sldId id="262" r:id="rId12"/>
    <p:sldId id="265" r:id="rId13"/>
    <p:sldId id="275" r:id="rId14"/>
    <p:sldId id="266" r:id="rId15"/>
    <p:sldId id="267" r:id="rId16"/>
    <p:sldId id="273" r:id="rId17"/>
    <p:sldId id="268" r:id="rId18"/>
    <p:sldId id="270" r:id="rId19"/>
    <p:sldId id="272" r:id="rId20"/>
    <p:sldId id="274" r:id="rId21"/>
    <p:sldId id="276" r:id="rId22"/>
    <p:sldId id="26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-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Leak </a:t>
            </a:r>
            <a:r>
              <a:rPr lang="en-US" dirty="0" err="1"/>
              <a:t>DeTECTION</a:t>
            </a:r>
            <a:r>
              <a:rPr lang="en-US" dirty="0"/>
              <a:t> AND WATER LOSS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070" y="5009322"/>
            <a:ext cx="6660942" cy="78187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Ward Heidbreder</a:t>
            </a:r>
          </a:p>
          <a:p>
            <a:r>
              <a:rPr lang="en-US" dirty="0"/>
              <a:t>NDRWSA CIRCUIT RIDER</a:t>
            </a:r>
          </a:p>
        </p:txBody>
      </p:sp>
    </p:spTree>
    <p:extLst>
      <p:ext uri="{BB962C8B-B14F-4D97-AF65-F5344CB8AC3E}">
        <p14:creationId xmlns:p14="http://schemas.microsoft.com/office/powerpoint/2010/main" val="3038583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0834" y="685799"/>
            <a:ext cx="6644377" cy="2971801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Water meters tell the truth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27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latin typeface="Arial Rounded MT Bold" panose="020F0704030504030204" pitchFamily="34" charset="0"/>
              </a:rPr>
              <a:t>Master meters</a:t>
            </a:r>
          </a:p>
          <a:p>
            <a:pPr marL="0" indent="0">
              <a:buNone/>
            </a:pPr>
            <a:r>
              <a:rPr lang="en-US" sz="4800" dirty="0">
                <a:latin typeface="Arial Rounded MT Bold" panose="020F0704030504030204" pitchFamily="34" charset="0"/>
              </a:rPr>
              <a:t>Meter accuracy and age</a:t>
            </a:r>
          </a:p>
          <a:p>
            <a:pPr marL="0" indent="0">
              <a:buNone/>
            </a:pPr>
            <a:r>
              <a:rPr lang="en-US" sz="4800" dirty="0">
                <a:latin typeface="Arial Rounded MT Bold" panose="020F0704030504030204" pitchFamily="34" charset="0"/>
              </a:rPr>
              <a:t>Water loss audits</a:t>
            </a:r>
          </a:p>
        </p:txBody>
      </p:sp>
    </p:spTree>
    <p:extLst>
      <p:ext uri="{BB962C8B-B14F-4D97-AF65-F5344CB8AC3E}">
        <p14:creationId xmlns:p14="http://schemas.microsoft.com/office/powerpoint/2010/main" val="1662210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499624" y="1416698"/>
            <a:ext cx="5728275" cy="4296205"/>
          </a:xfrm>
        </p:spPr>
      </p:pic>
    </p:spTree>
    <p:extLst>
      <p:ext uri="{BB962C8B-B14F-4D97-AF65-F5344CB8AC3E}">
        <p14:creationId xmlns:p14="http://schemas.microsoft.com/office/powerpoint/2010/main" val="3330880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7823" y="1"/>
            <a:ext cx="7849734" cy="6858000"/>
          </a:xfrm>
        </p:spPr>
      </p:pic>
    </p:spTree>
    <p:extLst>
      <p:ext uri="{BB962C8B-B14F-4D97-AF65-F5344CB8AC3E}">
        <p14:creationId xmlns:p14="http://schemas.microsoft.com/office/powerpoint/2010/main" val="4144868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98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1" y="685799"/>
            <a:ext cx="9480205" cy="2971801"/>
          </a:xfrm>
        </p:spPr>
        <p:txBody>
          <a:bodyPr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Tools of the trade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49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7823" y="1"/>
            <a:ext cx="7849734" cy="6858000"/>
          </a:xfrm>
        </p:spPr>
      </p:pic>
    </p:spTree>
    <p:extLst>
      <p:ext uri="{BB962C8B-B14F-4D97-AF65-F5344CB8AC3E}">
        <p14:creationId xmlns:p14="http://schemas.microsoft.com/office/powerpoint/2010/main" val="779426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00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0" y="490331"/>
            <a:ext cx="12311269" cy="6858000"/>
          </a:xfrm>
        </p:spPr>
      </p:pic>
    </p:spTree>
    <p:extLst>
      <p:ext uri="{BB962C8B-B14F-4D97-AF65-F5344CB8AC3E}">
        <p14:creationId xmlns:p14="http://schemas.microsoft.com/office/powerpoint/2010/main" val="4213588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40677"/>
            <a:ext cx="12191999" cy="7216726"/>
          </a:xfrm>
        </p:spPr>
      </p:pic>
    </p:spTree>
    <p:extLst>
      <p:ext uri="{BB962C8B-B14F-4D97-AF65-F5344CB8AC3E}">
        <p14:creationId xmlns:p14="http://schemas.microsoft.com/office/powerpoint/2010/main" val="2450707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438" y="685800"/>
            <a:ext cx="10170543" cy="5308599"/>
          </a:xfrm>
        </p:spPr>
      </p:pic>
    </p:spTree>
    <p:extLst>
      <p:ext uri="{BB962C8B-B14F-4D97-AF65-F5344CB8AC3E}">
        <p14:creationId xmlns:p14="http://schemas.microsoft.com/office/powerpoint/2010/main" val="1933539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8000" dirty="0"/>
              <a:t>THE BEST TOOL YOU HAVE IS THE CONSUMER!!!!</a:t>
            </a:r>
          </a:p>
        </p:txBody>
      </p:sp>
    </p:spTree>
    <p:extLst>
      <p:ext uri="{BB962C8B-B14F-4D97-AF65-F5344CB8AC3E}">
        <p14:creationId xmlns:p14="http://schemas.microsoft.com/office/powerpoint/2010/main" val="2048459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420755"/>
            <a:ext cx="8001000" cy="29718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HELPFUL LINKS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sz="2700" i="1" dirty="0">
                <a:solidFill>
                  <a:schemeClr val="bg1"/>
                </a:solidFill>
              </a:rPr>
              <a:t>https://www3.epa.gov/watersense/pubs/fixleak.html</a:t>
            </a:r>
            <a:endParaRPr lang="en-US" sz="2700" i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01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600" y="190500"/>
            <a:ext cx="46228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84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4890" y="685801"/>
            <a:ext cx="8534400" cy="4959626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What is a leak?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421" y="685801"/>
            <a:ext cx="8534400" cy="3615267"/>
          </a:xfrm>
        </p:spPr>
        <p:txBody>
          <a:bodyPr/>
          <a:lstStyle/>
          <a:p>
            <a:pPr marL="0" indent="0" algn="ctr">
              <a:buNone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algn="ctr"/>
            <a:endParaRPr lang="en-US" dirty="0"/>
          </a:p>
          <a:p>
            <a:pPr algn="ctr"/>
            <a:endParaRPr lang="en-US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532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4999383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 Rounded MT Bold" panose="020F0704030504030204" pitchFamily="34" charset="0"/>
              </a:rPr>
              <a:t>A leak can be defined as the uncontrolled loss of water due to pipe fatigue, extreme water line stresses or accidents.</a:t>
            </a:r>
          </a:p>
          <a:p>
            <a:endParaRPr lang="en-US" sz="4800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767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42572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Leaks are responsible for two trillion gallons of treated water lost each year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55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29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6003" y="593034"/>
            <a:ext cx="8001000" cy="2971801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99083" y="-2599082"/>
            <a:ext cx="6993835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72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9704" y="685800"/>
            <a:ext cx="6448908" cy="36152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latin typeface="Arial Rounded MT Bold" panose="020F0704030504030204" pitchFamily="34" charset="0"/>
              </a:rPr>
              <a:t>What</a:t>
            </a:r>
          </a:p>
          <a:p>
            <a:pPr marL="0" indent="0" algn="ctr">
              <a:buNone/>
            </a:pPr>
            <a:r>
              <a:rPr lang="en-US" sz="4800" dirty="0">
                <a:latin typeface="Arial Rounded MT Bold" panose="020F0704030504030204" pitchFamily="34" charset="0"/>
              </a:rPr>
              <a:t> is water loss?</a:t>
            </a:r>
          </a:p>
        </p:txBody>
      </p:sp>
    </p:spTree>
    <p:extLst>
      <p:ext uri="{BB962C8B-B14F-4D97-AF65-F5344CB8AC3E}">
        <p14:creationId xmlns:p14="http://schemas.microsoft.com/office/powerpoint/2010/main" val="966318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751" y="738809"/>
            <a:ext cx="8534400" cy="3615267"/>
          </a:xfrm>
        </p:spPr>
        <p:txBody>
          <a:bodyPr>
            <a:noAutofit/>
          </a:bodyPr>
          <a:lstStyle/>
          <a:p>
            <a:r>
              <a:rPr lang="en-US" sz="4800" dirty="0">
                <a:latin typeface="Arial Rounded MT Bold" panose="020F0704030504030204" pitchFamily="34" charset="0"/>
              </a:rPr>
              <a:t>Water loss can be:</a:t>
            </a:r>
          </a:p>
          <a:p>
            <a:r>
              <a:rPr lang="en-US" sz="4800" dirty="0">
                <a:latin typeface="Arial Rounded MT Bold" panose="020F0704030504030204" pitchFamily="34" charset="0"/>
              </a:rPr>
              <a:t>Accounted for </a:t>
            </a:r>
          </a:p>
          <a:p>
            <a:r>
              <a:rPr lang="en-US" sz="4800" dirty="0">
                <a:latin typeface="Arial Rounded MT Bold" panose="020F0704030504030204" pitchFamily="34" charset="0"/>
              </a:rPr>
              <a:t>Unaccounted for</a:t>
            </a:r>
          </a:p>
          <a:p>
            <a:endParaRPr lang="en-US" sz="4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75038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</TotalTime>
  <Words>95</Words>
  <Application>Microsoft Office PowerPoint</Application>
  <PresentationFormat>Widescreen</PresentationFormat>
  <Paragraphs>22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Arial Rounded MT Bold</vt:lpstr>
      <vt:lpstr>Century Gothic</vt:lpstr>
      <vt:lpstr>Wingdings 3</vt:lpstr>
      <vt:lpstr>Slice</vt:lpstr>
      <vt:lpstr>Leak DeTECTION AND WATER LOSS</vt:lpstr>
      <vt:lpstr>PowerPoint Presentation</vt:lpstr>
      <vt:lpstr>What is a leak?</vt:lpstr>
      <vt:lpstr>PowerPoint Presentation</vt:lpstr>
      <vt:lpstr>Leaks are responsible for two trillion gallons of treated water lost each year</vt:lpstr>
      <vt:lpstr>PowerPoint Presentation</vt:lpstr>
      <vt:lpstr>PowerPoint Presentation</vt:lpstr>
      <vt:lpstr>PowerPoint Presentation</vt:lpstr>
      <vt:lpstr>PowerPoint Presentation</vt:lpstr>
      <vt:lpstr>Water meters tell the truth</vt:lpstr>
      <vt:lpstr>PowerPoint Presentation</vt:lpstr>
      <vt:lpstr>PowerPoint Presentation</vt:lpstr>
      <vt:lpstr>PowerPoint Presentation</vt:lpstr>
      <vt:lpstr>PowerPoint Presentation</vt:lpstr>
      <vt:lpstr>Tools of the trade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HELPFUL LINKS  https://www3.epa.gov/watersense/pubs/fixleak.html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Leak DeTECTION AND WATER LOSS</dc:title>
  <dc:creator>Ward Heidbreder</dc:creator>
  <cp:lastModifiedBy>Ward Heidbreder</cp:lastModifiedBy>
  <cp:revision>10</cp:revision>
  <dcterms:created xsi:type="dcterms:W3CDTF">2017-02-22T01:55:41Z</dcterms:created>
  <dcterms:modified xsi:type="dcterms:W3CDTF">2017-02-24T17:11:26Z</dcterms:modified>
</cp:coreProperties>
</file>